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2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7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7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2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0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5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9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4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8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A89A7-A6A8-4E29-B5DE-3DFEABF0F1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A6938-864F-4BEB-9989-7A94022E1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1863" y="4929052"/>
            <a:ext cx="8508274" cy="1053736"/>
          </a:xfrm>
          <a:solidFill>
            <a:srgbClr val="FFFFFF">
              <a:alpha val="69804"/>
            </a:srgbClr>
          </a:solidFill>
        </p:spPr>
        <p:txBody>
          <a:bodyPr/>
          <a:lstStyle/>
          <a:p>
            <a:r>
              <a:rPr lang="en-US" dirty="0" smtClean="0"/>
              <a:t>Delaney Creek Above PCT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0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Solinst</a:t>
            </a:r>
            <a:r>
              <a:rPr lang="en-US" dirty="0" smtClean="0"/>
              <a:t> Installation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7" y="1833608"/>
            <a:ext cx="3518773" cy="46916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38" y="1833609"/>
            <a:ext cx="3541122" cy="4721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758" y="1833608"/>
            <a:ext cx="3518774" cy="46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Solinst</a:t>
            </a:r>
            <a:r>
              <a:rPr lang="en-US" dirty="0" smtClean="0"/>
              <a:t> Boulder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348" y="1714137"/>
            <a:ext cx="3857897" cy="51438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52" y="1725748"/>
            <a:ext cx="3857896" cy="5143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1725748"/>
            <a:ext cx="3849189" cy="51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7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64" y="1690688"/>
            <a:ext cx="6164036" cy="4623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164035" cy="4623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4035" y="1330064"/>
            <a:ext cx="567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Looking across river (RR to RL) from bank above the </a:t>
            </a:r>
            <a:r>
              <a:rPr lang="en-US" dirty="0" err="1" smtClean="0"/>
              <a:t>solinst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9554" y="1069368"/>
            <a:ext cx="80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3911587" y="1438700"/>
            <a:ext cx="547202" cy="3272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321356"/>
            <a:ext cx="295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Looking downstream from 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7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4" y="3442882"/>
            <a:ext cx="2561338" cy="34151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22" y="-1"/>
            <a:ext cx="6341978" cy="3564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1" y="3564191"/>
            <a:ext cx="5860869" cy="3293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8125" y="3073550"/>
            <a:ext cx="124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Solinst</a:t>
            </a:r>
            <a:r>
              <a:rPr lang="en-US" dirty="0" smtClean="0"/>
              <a:t> (RR)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1876905" y="3258216"/>
            <a:ext cx="2721220" cy="2080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5115" y="5001629"/>
            <a:ext cx="1606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Looking across </a:t>
            </a:r>
          </a:p>
          <a:p>
            <a:pPr algn="r"/>
            <a:r>
              <a:rPr lang="en-US" dirty="0" smtClean="0"/>
              <a:t>stream from </a:t>
            </a:r>
          </a:p>
          <a:p>
            <a:pPr algn="r"/>
            <a:r>
              <a:rPr lang="en-US" dirty="0" smtClean="0"/>
              <a:t>river right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12823" y="3258216"/>
            <a:ext cx="31873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41" y="0"/>
            <a:ext cx="2582927" cy="3442882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1637211" y="2368731"/>
            <a:ext cx="2960914" cy="889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28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31" y="0"/>
            <a:ext cx="5143499" cy="6858000"/>
          </a:xfrm>
        </p:spPr>
      </p:pic>
      <p:sp>
        <p:nvSpPr>
          <p:cNvPr id="12" name="TextBox 11"/>
          <p:cNvSpPr txBox="1"/>
          <p:nvPr/>
        </p:nvSpPr>
        <p:spPr>
          <a:xfrm>
            <a:off x="8760823" y="2151017"/>
            <a:ext cx="16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Tape Down Bolt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793950" y="2520349"/>
            <a:ext cx="1149753" cy="714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382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39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Delaney Creek Above PCT</vt:lpstr>
      <vt:lpstr>Solinst Installation</vt:lpstr>
      <vt:lpstr>Solinst Boulder</vt:lpstr>
      <vt:lpstr>PowerPoint Presentation</vt:lpstr>
      <vt:lpstr>PowerPoint Presentation</vt:lpstr>
      <vt:lpstr>PowerPoint Presentation</vt:lpstr>
    </vt:vector>
  </TitlesOfParts>
  <Company>National Park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Delaney Creek Above PCT</dc:title>
  <dc:creator>Besso, Hannah M</dc:creator>
  <cp:lastModifiedBy>Besso, Hannah M</cp:lastModifiedBy>
  <cp:revision>2</cp:revision>
  <dcterms:created xsi:type="dcterms:W3CDTF">2018-07-18T00:38:17Z</dcterms:created>
  <dcterms:modified xsi:type="dcterms:W3CDTF">2018-07-18T21:00:32Z</dcterms:modified>
</cp:coreProperties>
</file>